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12/21/2023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23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 21 ,2023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BUDGET ADOPTION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TAX RATE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GARBAGE RATE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 AGREEMENT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2024 MEETING DATES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 GARAGE ELECTRICITY INSTALLATION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12/21/2023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135,737.20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729.48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5,369.82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87,186.80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6,793.81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1,459.09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1,059.54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23,329.00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1,070.57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117.02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166.86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13,646.60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27,902.27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3,364.59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61,274.01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369,652.35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</a:t>
            </a:r>
            <a:r>
              <a:rPr lang="en-US" dirty="0">
                <a:solidFill>
                  <a:schemeClr val="bg1"/>
                </a:solidFill>
              </a:rPr>
              <a:t>12,229.76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160,467.75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14442</TotalTime>
  <Words>226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213</cp:revision>
  <dcterms:created xsi:type="dcterms:W3CDTF">2019-10-03T16:39:17Z</dcterms:created>
  <dcterms:modified xsi:type="dcterms:W3CDTF">2024-01-03T13:11:41Z</dcterms:modified>
</cp:coreProperties>
</file>